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04040"/>
    <a:srgbClr val="5959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986" autoAdjust="0"/>
    <p:restoredTop sz="94694" autoAdjust="0"/>
  </p:normalViewPr>
  <p:slideViewPr>
    <p:cSldViewPr snapToGrid="0">
      <p:cViewPr varScale="1">
        <p:scale>
          <a:sx n="82" d="100"/>
          <a:sy n="82" d="100"/>
        </p:scale>
        <p:origin x="354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age 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895971" y="4609878"/>
            <a:ext cx="3703320" cy="4297680"/>
          </a:xfrm>
          <a:prstGeom prst="rect">
            <a:avLst/>
          </a:prstGeom>
          <a:solidFill>
            <a:srgbClr val="D9D9D9">
              <a:alpha val="7490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193373" y="4605517"/>
            <a:ext cx="3703320" cy="4297680"/>
          </a:xfrm>
          <a:prstGeom prst="rect">
            <a:avLst/>
          </a:prstGeom>
          <a:solidFill>
            <a:srgbClr val="444E6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 userDrawn="1"/>
        </p:nvSpPr>
        <p:spPr>
          <a:xfrm>
            <a:off x="3986043" y="4944157"/>
            <a:ext cx="326243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Garamond" panose="02020404030301010803" pitchFamily="18" charset="0"/>
              </a:rPr>
              <a:t>………………………………</a:t>
            </a:r>
            <a:endParaRPr lang="en-US" sz="2000" dirty="0"/>
          </a:p>
        </p:txBody>
      </p:sp>
      <p:sp>
        <p:nvSpPr>
          <p:cNvPr id="12" name="Picture Placeholder 10"/>
          <p:cNvSpPr>
            <a:spLocks noGrp="1"/>
          </p:cNvSpPr>
          <p:nvPr>
            <p:ph type="pic" sz="quarter" idx="12"/>
          </p:nvPr>
        </p:nvSpPr>
        <p:spPr>
          <a:xfrm>
            <a:off x="182880" y="265176"/>
            <a:ext cx="7406640" cy="4344987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icon to add picture</a:t>
            </a:r>
          </a:p>
        </p:txBody>
      </p:sp>
      <p:sp>
        <p:nvSpPr>
          <p:cNvPr id="13" name="Content Placeholder 17"/>
          <p:cNvSpPr>
            <a:spLocks noGrp="1"/>
          </p:cNvSpPr>
          <p:nvPr>
            <p:ph sz="quarter" idx="13"/>
          </p:nvPr>
        </p:nvSpPr>
        <p:spPr>
          <a:xfrm>
            <a:off x="164592" y="4645152"/>
            <a:ext cx="3749040" cy="56692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00">
                <a:solidFill>
                  <a:schemeClr val="bg1"/>
                </a:solidFill>
                <a:latin typeface="+mj-lt"/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4" name="Content Placeholder 19"/>
          <p:cNvSpPr>
            <a:spLocks noGrp="1"/>
          </p:cNvSpPr>
          <p:nvPr>
            <p:ph sz="quarter" idx="14"/>
          </p:nvPr>
        </p:nvSpPr>
        <p:spPr>
          <a:xfrm>
            <a:off x="173736" y="5550408"/>
            <a:ext cx="3657600" cy="320040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25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5" name="Content Placeholder 15"/>
          <p:cNvSpPr>
            <a:spLocks noGrp="1"/>
          </p:cNvSpPr>
          <p:nvPr>
            <p:ph sz="quarter" idx="20"/>
          </p:nvPr>
        </p:nvSpPr>
        <p:spPr>
          <a:xfrm>
            <a:off x="173736" y="8083296"/>
            <a:ext cx="2688336" cy="28346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5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6" name="Content Placeholder 21"/>
          <p:cNvSpPr>
            <a:spLocks noGrp="1"/>
          </p:cNvSpPr>
          <p:nvPr>
            <p:ph sz="quarter" idx="15" hasCustomPrompt="1"/>
          </p:nvPr>
        </p:nvSpPr>
        <p:spPr>
          <a:xfrm>
            <a:off x="3931920" y="4645152"/>
            <a:ext cx="3291840" cy="822960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 b="1">
                <a:solidFill>
                  <a:srgbClr val="595959"/>
                </a:solidFill>
                <a:latin typeface="+mj-lt"/>
              </a:defRPr>
            </a:lvl1pPr>
          </a:lstStyle>
          <a:p>
            <a:pPr lvl="0"/>
            <a:r>
              <a:rPr lang="en-US" dirty="0" err="1"/>
              <a:t>qqsdqsdqd</a:t>
            </a:r>
            <a:endParaRPr lang="en-US" dirty="0"/>
          </a:p>
        </p:txBody>
      </p:sp>
      <p:sp>
        <p:nvSpPr>
          <p:cNvPr id="17" name="Content Placeholder 7"/>
          <p:cNvSpPr>
            <a:spLocks noGrp="1"/>
          </p:cNvSpPr>
          <p:nvPr>
            <p:ph sz="quarter" idx="16" hasCustomPrompt="1"/>
          </p:nvPr>
        </p:nvSpPr>
        <p:spPr>
          <a:xfrm>
            <a:off x="3977640" y="5367528"/>
            <a:ext cx="3291840" cy="56692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50">
                <a:solidFill>
                  <a:srgbClr val="595959"/>
                </a:solidFill>
                <a:latin typeface="Garamond" panose="02020404030301010803" pitchFamily="18" charset="0"/>
              </a:defRPr>
            </a:lvl1pPr>
          </a:lstStyle>
          <a:p>
            <a:pPr lvl="0"/>
            <a:r>
              <a:rPr lang="en-US" dirty="0"/>
              <a:t>Highlight #1</a:t>
            </a:r>
          </a:p>
        </p:txBody>
      </p:sp>
      <p:sp>
        <p:nvSpPr>
          <p:cNvPr id="18" name="Content Placeholder 7"/>
          <p:cNvSpPr>
            <a:spLocks noGrp="1"/>
          </p:cNvSpPr>
          <p:nvPr>
            <p:ph sz="quarter" idx="17" hasCustomPrompt="1"/>
          </p:nvPr>
        </p:nvSpPr>
        <p:spPr>
          <a:xfrm>
            <a:off x="3977640" y="6345936"/>
            <a:ext cx="3291840" cy="56692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50">
                <a:solidFill>
                  <a:srgbClr val="595959"/>
                </a:solidFill>
                <a:latin typeface="Garamond" panose="02020404030301010803" pitchFamily="18" charset="0"/>
              </a:defRPr>
            </a:lvl1pPr>
          </a:lstStyle>
          <a:p>
            <a:pPr lvl="0"/>
            <a:r>
              <a:rPr lang="en-US" dirty="0"/>
              <a:t>Highlight #2</a:t>
            </a:r>
          </a:p>
        </p:txBody>
      </p:sp>
      <p:sp>
        <p:nvSpPr>
          <p:cNvPr id="19" name="Content Placeholder 7"/>
          <p:cNvSpPr>
            <a:spLocks noGrp="1"/>
          </p:cNvSpPr>
          <p:nvPr>
            <p:ph sz="quarter" idx="18" hasCustomPrompt="1"/>
          </p:nvPr>
        </p:nvSpPr>
        <p:spPr>
          <a:xfrm>
            <a:off x="3977640" y="7306056"/>
            <a:ext cx="3291840" cy="56692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50">
                <a:solidFill>
                  <a:srgbClr val="595959"/>
                </a:solidFill>
                <a:latin typeface="Garamond" panose="02020404030301010803" pitchFamily="18" charset="0"/>
              </a:defRPr>
            </a:lvl1pPr>
          </a:lstStyle>
          <a:p>
            <a:pPr lvl="0"/>
            <a:r>
              <a:rPr lang="en-US" dirty="0"/>
              <a:t>Highlight #3</a:t>
            </a:r>
          </a:p>
        </p:txBody>
      </p:sp>
      <p:sp>
        <p:nvSpPr>
          <p:cNvPr id="20" name="Title 27"/>
          <p:cNvSpPr>
            <a:spLocks noGrp="1"/>
          </p:cNvSpPr>
          <p:nvPr>
            <p:ph type="title"/>
          </p:nvPr>
        </p:nvSpPr>
        <p:spPr>
          <a:xfrm>
            <a:off x="155448" y="384048"/>
            <a:ext cx="7589520" cy="466344"/>
          </a:xfrm>
          <a:prstGeom prst="rect">
            <a:avLst/>
          </a:prstGeom>
        </p:spPr>
        <p:txBody>
          <a:bodyPr/>
          <a:lstStyle>
            <a:lvl1pPr>
              <a:defRPr sz="30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21" name="Date Placeholder 28"/>
          <p:cNvSpPr>
            <a:spLocks noGrp="1"/>
          </p:cNvSpPr>
          <p:nvPr>
            <p:ph type="dt" sz="half" idx="21"/>
          </p:nvPr>
        </p:nvSpPr>
        <p:spPr>
          <a:xfrm>
            <a:off x="164592" y="832104"/>
            <a:ext cx="4434840" cy="649224"/>
          </a:xfrm>
          <a:prstGeom prst="rect">
            <a:avLst/>
          </a:prstGeom>
        </p:spPr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b="1" dirty="0">
                <a:solidFill>
                  <a:schemeClr val="bg1"/>
                </a:solidFill>
              </a:rPr>
              <a:t>Resilient estuaries &amp; coastal watersheds ─ </a:t>
            </a:r>
          </a:p>
          <a:p>
            <a:r>
              <a:rPr lang="en-US" b="1" dirty="0">
                <a:solidFill>
                  <a:schemeClr val="bg1"/>
                </a:solidFill>
              </a:rPr>
              <a:t>where human &amp; natural communities thrive…</a:t>
            </a:r>
          </a:p>
        </p:txBody>
      </p:sp>
      <p:sp>
        <p:nvSpPr>
          <p:cNvPr id="22" name="Content Placeholder 7"/>
          <p:cNvSpPr>
            <a:spLocks noGrp="1"/>
          </p:cNvSpPr>
          <p:nvPr>
            <p:ph sz="quarter" idx="22" hasCustomPrompt="1"/>
          </p:nvPr>
        </p:nvSpPr>
        <p:spPr>
          <a:xfrm>
            <a:off x="3977640" y="8201094"/>
            <a:ext cx="3291840" cy="56692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50">
                <a:solidFill>
                  <a:srgbClr val="595959"/>
                </a:solidFill>
                <a:latin typeface="Garamond" panose="02020404030301010803" pitchFamily="18" charset="0"/>
              </a:defRPr>
            </a:lvl1pPr>
          </a:lstStyle>
          <a:p>
            <a:pPr lvl="0"/>
            <a:r>
              <a:rPr lang="en-US" dirty="0"/>
              <a:t>Highlight #4</a:t>
            </a:r>
          </a:p>
        </p:txBody>
      </p:sp>
      <p:sp>
        <p:nvSpPr>
          <p:cNvPr id="23" name="TextBox 22"/>
          <p:cNvSpPr txBox="1"/>
          <p:nvPr userDrawn="1"/>
        </p:nvSpPr>
        <p:spPr>
          <a:xfrm>
            <a:off x="3986389" y="5895226"/>
            <a:ext cx="3262432" cy="400110"/>
          </a:xfrm>
          <a:prstGeom prst="rect">
            <a:avLst/>
          </a:prstGeom>
          <a:solidFill>
            <a:srgbClr val="E3E3E3"/>
          </a:solidFill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Garamond" panose="02020404030301010803" pitchFamily="18" charset="0"/>
              </a:rPr>
              <a:t>………………………………</a:t>
            </a:r>
            <a:endParaRPr lang="en-US" sz="2000" dirty="0"/>
          </a:p>
        </p:txBody>
      </p:sp>
      <p:sp>
        <p:nvSpPr>
          <p:cNvPr id="24" name="TextBox 23"/>
          <p:cNvSpPr txBox="1"/>
          <p:nvPr userDrawn="1"/>
        </p:nvSpPr>
        <p:spPr>
          <a:xfrm>
            <a:off x="3991032" y="6849713"/>
            <a:ext cx="3262432" cy="400110"/>
          </a:xfrm>
          <a:prstGeom prst="rect">
            <a:avLst/>
          </a:prstGeom>
          <a:solidFill>
            <a:srgbClr val="E3E3E3"/>
          </a:solidFill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Garamond" panose="02020404030301010803" pitchFamily="18" charset="0"/>
              </a:rPr>
              <a:t>………………………………</a:t>
            </a:r>
            <a:endParaRPr lang="en-US" sz="2000" dirty="0"/>
          </a:p>
        </p:txBody>
      </p:sp>
      <p:sp>
        <p:nvSpPr>
          <p:cNvPr id="25" name="TextBox 24"/>
          <p:cNvSpPr txBox="1"/>
          <p:nvPr userDrawn="1"/>
        </p:nvSpPr>
        <p:spPr>
          <a:xfrm>
            <a:off x="3987373" y="7804200"/>
            <a:ext cx="3262432" cy="400110"/>
          </a:xfrm>
          <a:prstGeom prst="rect">
            <a:avLst/>
          </a:prstGeom>
          <a:solidFill>
            <a:srgbClr val="E3E3E3"/>
          </a:solidFill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Garamond" panose="02020404030301010803" pitchFamily="18" charset="0"/>
              </a:rPr>
              <a:t>………………………………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8710918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73409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1381</TotalTime>
  <Words>0</Words>
  <Application>Microsoft Macintosh PowerPoint</Application>
  <PresentationFormat>Personnalisé</PresentationFormat>
  <Paragraphs>0</Paragraphs>
  <Slides>0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5" baseType="lpstr">
      <vt:lpstr>Arial</vt:lpstr>
      <vt:lpstr>Calibri</vt:lpstr>
      <vt:lpstr>Calibri Light</vt:lpstr>
      <vt:lpstr>Garamond</vt:lpstr>
      <vt:lpstr>Office Theme</vt:lpstr>
    </vt:vector>
  </TitlesOfParts>
  <Company>LimnoTech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Julie Padilla</dc:creator>
  <cp:lastModifiedBy>David Gohel</cp:lastModifiedBy>
  <cp:revision>31</cp:revision>
  <dcterms:created xsi:type="dcterms:W3CDTF">2017-11-18T17:43:27Z</dcterms:created>
  <dcterms:modified xsi:type="dcterms:W3CDTF">2020-03-12T22:29:52Z</dcterms:modified>
</cp:coreProperties>
</file>

<file path=docProps/thumbnail.jpeg>
</file>