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/>
              <a:t>Kattintson ide az alcím mintájának szerkesztéséhez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1EB795-2458-4719-B242-3A5F85FB823E}" type="datetimeFigureOut">
              <a:rPr lang="hu-HU" smtClean="0"/>
              <a:t>2016.11.08.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3EAF49-29AD-484F-9157-D3CA689C87E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729477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hely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hu-HU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  <a:endParaRPr lang="hu-HU"/>
          </a:p>
        </p:txBody>
      </p:sp>
      <p:sp>
        <p:nvSpPr>
          <p:cNvPr id="4" name="Dátum hely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1EB795-2458-4719-B242-3A5F85FB823E}" type="datetimeFigureOut">
              <a:rPr lang="hu-HU" smtClean="0"/>
              <a:t>2016.11.08.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3EAF49-29AD-484F-9157-D3CA689C87E9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8997326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663961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é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Szélesvásznú</PresentationFormat>
  <Paragraphs>0</Paragraphs>
  <Slides>1</Slides>
  <Notes>0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3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Office-téma</vt:lpstr>
      <vt:lpstr>PowerPoint-bemutató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PowerPoint-bemutató</dc:title>
  <dc:creator>ztamas</dc:creator>
  <cp:lastModifiedBy>ztamas</cp:lastModifiedBy>
  <cp:revision>1</cp:revision>
  <dcterms:created xsi:type="dcterms:W3CDTF">2016-11-08T21:14:27Z</dcterms:created>
  <dcterms:modified xsi:type="dcterms:W3CDTF">2016-11-08T21:14:42Z</dcterms:modified>
</cp:coreProperties>
</file>

<file path=docProps/thumbnail.jpeg>
</file>